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60" r:id="rId3"/>
    <p:sldId id="258" r:id="rId4"/>
    <p:sldId id="257" r:id="rId5"/>
    <p:sldId id="261" r:id="rId6"/>
    <p:sldId id="266" r:id="rId7"/>
    <p:sldId id="267" r:id="rId8"/>
    <p:sldId id="297" r:id="rId9"/>
    <p:sldId id="270" r:id="rId10"/>
    <p:sldId id="283" r:id="rId11"/>
    <p:sldId id="296" r:id="rId12"/>
    <p:sldId id="346" r:id="rId13"/>
    <p:sldId id="347" r:id="rId14"/>
    <p:sldId id="308" r:id="rId15"/>
    <p:sldId id="311" r:id="rId16"/>
    <p:sldId id="312" r:id="rId17"/>
    <p:sldId id="313" r:id="rId18"/>
    <p:sldId id="316" r:id="rId19"/>
    <p:sldId id="328" r:id="rId20"/>
    <p:sldId id="341" r:id="rId21"/>
    <p:sldId id="342" r:id="rId22"/>
    <p:sldId id="34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62" autoAdjust="0"/>
    <p:restoredTop sz="94518" autoAdjust="0"/>
  </p:normalViewPr>
  <p:slideViewPr>
    <p:cSldViewPr>
      <p:cViewPr varScale="1">
        <p:scale>
          <a:sx n="109" d="100"/>
          <a:sy n="109" d="100"/>
        </p:scale>
        <p:origin x="136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8A74C3-06FF-4686-869A-4C735798A964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E6E89-3608-4B7B-8D0D-9B29619CC4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920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E6E89-3608-4B7B-8D0D-9B29619CC46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794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E6E89-3608-4B7B-8D0D-9B29619CC46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216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E6E89-3608-4B7B-8D0D-9B29619CC46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32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E6E89-3608-4B7B-8D0D-9B29619CC46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657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E6E89-3608-4B7B-8D0D-9B29619CC46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4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3FE7509-C7A4-418E-9A5F-C8C2A9B06176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2514E43-177C-4A8A-AB5F-D9298F2FD110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0410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7509-C7A4-418E-9A5F-C8C2A9B06176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14E43-177C-4A8A-AB5F-D9298F2FD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075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7509-C7A4-418E-9A5F-C8C2A9B06176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14E43-177C-4A8A-AB5F-D9298F2FD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538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7509-C7A4-418E-9A5F-C8C2A9B06176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14E43-177C-4A8A-AB5F-D9298F2FD11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5776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7509-C7A4-418E-9A5F-C8C2A9B06176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14E43-177C-4A8A-AB5F-D9298F2FD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503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7509-C7A4-418E-9A5F-C8C2A9B06176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14E43-177C-4A8A-AB5F-D9298F2FD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52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7509-C7A4-418E-9A5F-C8C2A9B06176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14E43-177C-4A8A-AB5F-D9298F2FD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607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7509-C7A4-418E-9A5F-C8C2A9B06176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14E43-177C-4A8A-AB5F-D9298F2FD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725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7509-C7A4-418E-9A5F-C8C2A9B06176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14E43-177C-4A8A-AB5F-D9298F2FD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75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7509-C7A4-418E-9A5F-C8C2A9B06176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14E43-177C-4A8A-AB5F-D9298F2FD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264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7509-C7A4-418E-9A5F-C8C2A9B06176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14E43-177C-4A8A-AB5F-D9298F2FD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606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7509-C7A4-418E-9A5F-C8C2A9B06176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14E43-177C-4A8A-AB5F-D9298F2FD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073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7509-C7A4-418E-9A5F-C8C2A9B06176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14E43-177C-4A8A-AB5F-D9298F2FD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06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7509-C7A4-418E-9A5F-C8C2A9B06176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14E43-177C-4A8A-AB5F-D9298F2FD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659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7509-C7A4-418E-9A5F-C8C2A9B06176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14E43-177C-4A8A-AB5F-D9298F2FD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163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7509-C7A4-418E-9A5F-C8C2A9B06176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14E43-177C-4A8A-AB5F-D9298F2FD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290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7509-C7A4-418E-9A5F-C8C2A9B06176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14E43-177C-4A8A-AB5F-D9298F2FD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262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3FE7509-C7A4-418E-9A5F-C8C2A9B06176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2514E43-177C-4A8A-AB5F-D9298F2FD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305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20000">
            <a:off x="441367" y="736025"/>
            <a:ext cx="6235440" cy="2281644"/>
          </a:xfrm>
        </p:spPr>
        <p:txBody>
          <a:bodyPr/>
          <a:lstStyle/>
          <a:p>
            <a:r>
              <a:rPr lang="ru-RU" dirty="0" smtClean="0"/>
              <a:t>Архивная выставка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427197">
            <a:off x="607872" y="3925370"/>
            <a:ext cx="7017926" cy="1594173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«День памяти и скорби»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88640"/>
            <a:ext cx="1842967" cy="1844675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71787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>
          <a:xfrm>
            <a:off x="457200" y="1600201"/>
            <a:ext cx="8229600" cy="39170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задача сельскохозяйственного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во время Великой отечественной войны 1941 – 1945 годов: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государственные задания в отрасли сельского хозяйства, обеспечивать бесперебойное снабжение воинов Красной армии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хлебом,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продуктами питания, гужевым транспортом.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211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связи с мобилизацией лошадей, стала ощущаться нехватка тягловой силы,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вместо тягловой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силы быков 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нетельных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t="51805" r="9713" b="6181"/>
          <a:stretch/>
        </p:blipFill>
        <p:spPr>
          <a:xfrm>
            <a:off x="1043608" y="1700808"/>
            <a:ext cx="7344816" cy="4248472"/>
          </a:xfrm>
        </p:spPr>
      </p:pic>
    </p:spTree>
    <p:extLst>
      <p:ext uri="{BB962C8B-B14F-4D97-AF65-F5344CB8AC3E}">
        <p14:creationId xmlns:p14="http://schemas.microsoft.com/office/powerpoint/2010/main" val="330994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23260">
            <a:off x="608631" y="658074"/>
            <a:ext cx="6757831" cy="712788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середины ноября начинается подготовка учащихся старших классов к сельскохозяйственным работам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" t="57277" r="4336" b="5963"/>
          <a:stretch/>
        </p:blipFill>
        <p:spPr>
          <a:xfrm rot="21361864">
            <a:off x="1105529" y="1570097"/>
            <a:ext cx="676875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1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соответствии с государственным планом, выполнялись работы по сушке овощей и картофеля для бойцов Красной Армии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8" t="11785" r="3621" b="17292"/>
          <a:stretch/>
        </p:blipFill>
        <p:spPr>
          <a:xfrm>
            <a:off x="2051720" y="1628800"/>
            <a:ext cx="4680520" cy="4464496"/>
          </a:xfrm>
        </p:spPr>
      </p:pic>
    </p:spTree>
    <p:extLst>
      <p:ext uri="{BB962C8B-B14F-4D97-AF65-F5344CB8AC3E}">
        <p14:creationId xmlns:p14="http://schemas.microsoft.com/office/powerpoint/2010/main" val="240843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260648"/>
            <a:ext cx="7560840" cy="4320481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35696" y="476672"/>
            <a:ext cx="561662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В архиве Тукаевского района  хранятся личные дела  бывших руководителей организаций и предприятий </a:t>
            </a:r>
            <a:r>
              <a:rPr lang="ru-RU" sz="3200" dirty="0" err="1">
                <a:solidFill>
                  <a:srgbClr val="FF0000"/>
                </a:solidFill>
              </a:rPr>
              <a:t>Челнинского</a:t>
            </a:r>
            <a:r>
              <a:rPr lang="ru-RU" sz="3200" dirty="0">
                <a:solidFill>
                  <a:srgbClr val="FF0000"/>
                </a:solidFill>
              </a:rPr>
              <a:t> района, ушедших на фронт в 1941 году, или работавших во время войны в районе.</a:t>
            </a:r>
          </a:p>
        </p:txBody>
      </p:sp>
    </p:spTree>
    <p:extLst>
      <p:ext uri="{BB962C8B-B14F-4D97-AF65-F5344CB8AC3E}">
        <p14:creationId xmlns:p14="http://schemas.microsoft.com/office/powerpoint/2010/main" val="412963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Егор Захарович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1919 г.р. уроженец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д.Авлаш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Челнинского кантона Мензелинского уезда,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1939 года до июня 1941 года работал пчеловодом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колхоза Красный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пахарь</a:t>
            </a:r>
            <a:r>
              <a:rPr lang="ru-RU" sz="2000" dirty="0" smtClean="0"/>
              <a:t>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Ушел на фронт в 1941 году. По 1944 год воевал под  Сталинградом, Орлом, Курске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подразделении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НКВД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2" t="12610" r="13218" b="77853"/>
          <a:stretch/>
        </p:blipFill>
        <p:spPr>
          <a:xfrm>
            <a:off x="2339752" y="1556792"/>
            <a:ext cx="3528392" cy="4320480"/>
          </a:xfrm>
        </p:spPr>
      </p:pic>
    </p:spTree>
    <p:extLst>
      <p:ext uri="{BB962C8B-B14F-4D97-AF65-F5344CB8AC3E}">
        <p14:creationId xmlns:p14="http://schemas.microsoft.com/office/powerpoint/2010/main" val="265664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Валиахметов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Исмагил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Валиахметович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1896 года рождения, уроженец деревни Биклянь Мензелинского  уезда Уфимской  губернии. С 1936 по 1942 годы работал председателем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колхоза имени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Молотова. С 1942 года стал председателем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правления сельхозартели имени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Калмашского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Совета.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69586"/>
            <a:ext cx="5328592" cy="4555758"/>
          </a:xfrm>
        </p:spPr>
      </p:pic>
    </p:spTree>
    <p:extLst>
      <p:ext uri="{BB962C8B-B14F-4D97-AF65-F5344CB8AC3E}">
        <p14:creationId xmlns:p14="http://schemas.microsoft.com/office/powerpoint/2010/main" val="72755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1512168"/>
          </a:xfrm>
        </p:spPr>
        <p:txBody>
          <a:bodyPr>
            <a:normAutofit fontScale="90000"/>
          </a:bodyPr>
          <a:lstStyle/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 Алексей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Федорович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1925 года рождения уроженец деревни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Евлево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Бурдинского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Совета Челнинского кантона.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1943  года работал в  колхозе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Чапаева. С 1943 по 1946 годы воевал рядовым солдатом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162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отдельной танковой бригады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 Украинском фронте. С 1948 года работал председателем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Бурдинского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Совета.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61" b="45114"/>
          <a:stretch/>
        </p:blipFill>
        <p:spPr>
          <a:xfrm>
            <a:off x="1331640" y="1700808"/>
            <a:ext cx="6552728" cy="4176464"/>
          </a:xfrm>
        </p:spPr>
      </p:pic>
    </p:spTree>
    <p:extLst>
      <p:ext uri="{BB962C8B-B14F-4D97-AF65-F5344CB8AC3E}">
        <p14:creationId xmlns:p14="http://schemas.microsoft.com/office/powerpoint/2010/main" val="29812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Дубровин </a:t>
            </a:r>
            <a:r>
              <a:rPr lang="ru-RU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Григорий.Артамонович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1903 года рождения, уроженец деревни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Никошновка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Мензелинского  уезда Уфимской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губернии</a:t>
            </a:r>
            <a:r>
              <a:rPr lang="ru-RU" sz="2000" dirty="0"/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ушел на фронт в 1941 год, воевал до 1945 года  на втором Украинском фронте в понтонной  воинской части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" r="9146" b="67169"/>
          <a:stretch/>
        </p:blipFill>
        <p:spPr>
          <a:xfrm>
            <a:off x="971600" y="1815340"/>
            <a:ext cx="7340413" cy="4205948"/>
          </a:xfrm>
        </p:spPr>
      </p:pic>
    </p:spTree>
    <p:extLst>
      <p:ext uri="{BB962C8B-B14F-4D97-AF65-F5344CB8AC3E}">
        <p14:creationId xmlns:p14="http://schemas.microsoft.com/office/powerpoint/2010/main" val="135135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Мазитов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Вахит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Мазитович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1900 года рождения уроженец села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Мусабай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Завод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Мензелинского  уезда Уфимской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губернии. С 1940 по1942 годы работал председателем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Суыксинского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Совета депутатов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трудящихся и крестьян Челнинского района</a:t>
            </a: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t="916" r="1317" b="63171"/>
          <a:stretch/>
        </p:blipFill>
        <p:spPr>
          <a:xfrm>
            <a:off x="588054" y="1867514"/>
            <a:ext cx="7723959" cy="3815970"/>
          </a:xfrm>
        </p:spPr>
      </p:pic>
    </p:spTree>
    <p:extLst>
      <p:ext uri="{BB962C8B-B14F-4D97-AF65-F5344CB8AC3E}">
        <p14:creationId xmlns:p14="http://schemas.microsoft.com/office/powerpoint/2010/main" val="278041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935088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22.06.1941 года после объявления войны, актив Челнинского района созвал заседание Совета депутатов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повестке дня были два вопроса: 1) освобождение от занимаемой должности председателя Челнинского райсовета депутатов трудящихся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Державина Петра Андреевича,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призывом в Рабоче-Крестьянскую Красную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Армию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936206" y="3243262"/>
            <a:ext cx="952500" cy="9525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" t="16537" r="-1310" b="34867"/>
          <a:stretch/>
        </p:blipFill>
        <p:spPr>
          <a:xfrm>
            <a:off x="1115616" y="2267744"/>
            <a:ext cx="7272808" cy="379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ru-RU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Хамидуллина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Шамси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Хамидуллиновна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1921 года рождения, уроженка села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Калмаш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Мензелинского  уезда Уфимской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губернии. Призвана в ряды РККА в 1940 году, по  июнь месяц 1941года службу проходила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отделении стрелкового батальона стрелком, с июля месяца 1941 года по 1946 год воевала в роте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Читинской области.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6" b="40722"/>
          <a:stretch/>
        </p:blipFill>
        <p:spPr>
          <a:xfrm>
            <a:off x="1259632" y="1772816"/>
            <a:ext cx="6192688" cy="4458735"/>
          </a:xfrm>
        </p:spPr>
      </p:pic>
    </p:spTree>
    <p:extLst>
      <p:ext uri="{BB962C8B-B14F-4D97-AF65-F5344CB8AC3E}">
        <p14:creationId xmlns:p14="http://schemas.microsoft.com/office/powerpoint/2010/main" val="381898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2304256"/>
          </a:xfrm>
        </p:spPr>
        <p:txBody>
          <a:bodyPr>
            <a:normAutofit fontScale="90000"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Харитонов  Александр </a:t>
            </a:r>
            <a:r>
              <a:rPr lang="ru-RU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Макарович</a:t>
            </a:r>
            <a:r>
              <a:rPr lang="ru-RU" sz="2000" b="1" u="sng" dirty="0"/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1914 года рождения, уроженец деревни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Гардали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Мензелинского  уезда Уфимской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губернии.</a:t>
            </a:r>
            <a:r>
              <a:rPr lang="ru-RU" sz="2000" dirty="0" smtClean="0"/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1940 - 1941 годы воевал на финском фронте, с 1940 по 1941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работал председателем колхоза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Гардале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 с 1941 по 1943 годы воевал на Ленинградском фронте, после ранения в 1943 – 1944 годы снова был избран председателем колхоза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Якты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Гардале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С 1944года по 1950 год проработал председателем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Азьмушкинского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Совета  депутатов трудящихся Челнинского района.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691681" y="2420888"/>
            <a:ext cx="6408712" cy="3888432"/>
          </a:xfrm>
        </p:spPr>
      </p:pic>
    </p:spTree>
    <p:extLst>
      <p:ext uri="{BB962C8B-B14F-4D97-AF65-F5344CB8AC3E}">
        <p14:creationId xmlns:p14="http://schemas.microsoft.com/office/powerpoint/2010/main" val="404371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2348880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82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08912" cy="1143000"/>
          </a:xfrm>
        </p:spPr>
        <p:txBody>
          <a:bodyPr>
            <a:noAutofit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Державин Петр Андреевич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1899 года уроженец с.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Сихтерли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Спасского уезда Казанской губернии, служил замполитом в артиллерии, вернулся в 1945 году в звании капитана.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 t="3324" r="8112"/>
          <a:stretch/>
        </p:blipFill>
        <p:spPr>
          <a:xfrm>
            <a:off x="2483768" y="1333499"/>
            <a:ext cx="3777332" cy="5526178"/>
          </a:xfrm>
        </p:spPr>
      </p:pic>
    </p:spTree>
    <p:extLst>
      <p:ext uri="{BB962C8B-B14F-4D97-AF65-F5344CB8AC3E}">
        <p14:creationId xmlns:p14="http://schemas.microsoft.com/office/powerpoint/2010/main" val="15790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/>
              <a:t>2)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временно исполняющего обязанности председателя Челнинского райсовета депутатов трудящихся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Ахметшина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Ш.А.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5" b="39473"/>
          <a:stretch/>
        </p:blipFill>
        <p:spPr>
          <a:xfrm>
            <a:off x="1475656" y="1628800"/>
            <a:ext cx="5976664" cy="415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6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586041" cy="798983"/>
          </a:xfrm>
        </p:spPr>
        <p:txBody>
          <a:bodyPr>
            <a:noAutofit/>
          </a:bodyPr>
          <a:lstStyle/>
          <a:p>
            <a:r>
              <a:rPr lang="ru-RU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Ахметшин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Шакир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Ахметшинович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1906 г.р. уроженец д. Биклянь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Мензелинского уезда Уфимской губернии, председатель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Челнинского райсовета депутатов трудящихся с августа 1941 года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84784"/>
            <a:ext cx="5904656" cy="4819857"/>
          </a:xfrm>
        </p:spPr>
      </p:pic>
    </p:spTree>
    <p:extLst>
      <p:ext uri="{BB962C8B-B14F-4D97-AF65-F5344CB8AC3E}">
        <p14:creationId xmlns:p14="http://schemas.microsoft.com/office/powerpoint/2010/main" val="200688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44016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28.06.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1941 года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Государством назначаются  денежные пособия семьям военнослужащих.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691680" y="1700808"/>
            <a:ext cx="5434279" cy="4130514"/>
          </a:xfrm>
        </p:spPr>
      </p:pic>
    </p:spTree>
    <p:extLst>
      <p:ext uri="{BB962C8B-B14F-4D97-AF65-F5344CB8AC3E}">
        <p14:creationId xmlns:p14="http://schemas.microsoft.com/office/powerpoint/2010/main" val="311563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19.07.1941года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исполкоме Челнинского Райсовета было создано бюро по эвакуации. В обязанности членов этого бюро входило: встреча эвакуированных из прифронтовой полосы, обеспечение транспортом, трудоустройство и расквартирование их.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339752" y="1916832"/>
            <a:ext cx="3751551" cy="4173562"/>
          </a:xfrm>
        </p:spPr>
      </p:pic>
    </p:spTree>
    <p:extLst>
      <p:ext uri="{BB962C8B-B14F-4D97-AF65-F5344CB8AC3E}">
        <p14:creationId xmlns:p14="http://schemas.microsoft.com/office/powerpoint/2010/main" val="83810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91264" cy="1584176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30.07.1941.года создается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штаб противовоздушной обороны, который разработал правила поведения населения при воздушном нападении, проводилось обучение среди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онтроль за соблюдением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 было возложено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органы милиции и членов противовоздушной оборонной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комиссии.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699792" y="1721055"/>
            <a:ext cx="3096344" cy="4366290"/>
          </a:xfrm>
        </p:spPr>
      </p:pic>
    </p:spTree>
    <p:extLst>
      <p:ext uri="{BB962C8B-B14F-4D97-AF65-F5344CB8AC3E}">
        <p14:creationId xmlns:p14="http://schemas.microsoft.com/office/powerpoint/2010/main" val="359669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/>
            </a:r>
            <a:br>
              <a:rPr lang="ru-RU" sz="2000" dirty="0" smtClean="0">
                <a:solidFill>
                  <a:prstClr val="black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17.08 1941 года 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районы 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Татарской Автономной Советской Социалистической Республики направляется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Президиума Верховного Совета Татарской АССР, где указана директива партии о перестройке работы активов районов на военный лад и вся деятельность на местах будет вестись под лозунгом «Все для обороны»</a:t>
            </a:r>
            <a:b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716016" y="1340768"/>
            <a:ext cx="2952328" cy="481836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t="483" r="3323" b="2688"/>
          <a:stretch/>
        </p:blipFill>
        <p:spPr>
          <a:xfrm>
            <a:off x="457201" y="1349896"/>
            <a:ext cx="3250704" cy="4858984"/>
          </a:xfrm>
        </p:spPr>
      </p:pic>
    </p:spTree>
    <p:extLst>
      <p:ext uri="{BB962C8B-B14F-4D97-AF65-F5344CB8AC3E}">
        <p14:creationId xmlns:p14="http://schemas.microsoft.com/office/powerpoint/2010/main" val="293630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1838</TotalTime>
  <Words>718</Words>
  <Application>Microsoft Office PowerPoint</Application>
  <PresentationFormat>Экран (4:3)</PresentationFormat>
  <Paragraphs>29</Paragraphs>
  <Slides>22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Impact</vt:lpstr>
      <vt:lpstr>Times New Roman</vt:lpstr>
      <vt:lpstr>Главное мероприятие</vt:lpstr>
      <vt:lpstr>Архивная выставка</vt:lpstr>
      <vt:lpstr>22.06.1941 года после объявления войны, актив Челнинского района созвал заседание Совета депутатов района. В повестке дня были два вопроса: 1) освобождение от занимаемой должности председателя Челнинского райсовета депутатов трудящихся Державина Петра Андреевича, в связи с призывом в Рабоче-Крестьянскую Красную Армию</vt:lpstr>
      <vt:lpstr>Державин Петр Андреевич 1899 года уроженец с. Сихтерли Спасского уезда Казанской губернии, служил замполитом в артиллерии, вернулся в 1945 году в звании капитана. </vt:lpstr>
      <vt:lpstr>2) назначение временно исполняющего обязанности председателя Челнинского райсовета депутатов трудящихся Ахметшина Ш.А.  </vt:lpstr>
      <vt:lpstr>Ахметшин Шакир Ахметшинович 1906 г.р. уроженец д. Биклянь Мензелинского уезда Уфимской губернии, председатель Челнинского райсовета депутатов трудящихся с августа 1941 года </vt:lpstr>
      <vt:lpstr> С 28.06. 1941 года Государством назначаются  денежные пособия семьям военнослужащих. </vt:lpstr>
      <vt:lpstr> С 19.07.1941года При исполкоме Челнинского Райсовета было создано бюро по эвакуации. В обязанности членов этого бюро входило: встреча эвакуированных из прифронтовой полосы, обеспечение транспортом, трудоустройство и расквартирование их. </vt:lpstr>
      <vt:lpstr>30.07.1941.года создается штаб противовоздушной обороны, который разработал правила поведения населения при воздушном нападении, проводилось обучение среди населения. Контроль за соблюдением этих правил было возложено на органы милиции и членов противовоздушной оборонной комиссии. </vt:lpstr>
      <vt:lpstr> 17.08 1941 года в районы Татарской Автономной Советской Социалистической Республики направляется письмо Президиума Верховного Совета Татарской АССР, где указана директива партии о перестройке работы активов районов на военный лад и вся деятельность на местах будет вестись под лозунгом «Все для обороны» </vt:lpstr>
      <vt:lpstr>Презентация PowerPoint</vt:lpstr>
      <vt:lpstr>    В связи с мобилизацией лошадей, стала ощущаться нехватка тягловой силы,  стали использовать вместо тягловой силы быков и нетельных коров  </vt:lpstr>
      <vt:lpstr>С середины ноября начинается подготовка учащихся старших классов к сельскохозяйственным работам</vt:lpstr>
      <vt:lpstr>В соответствии с государственным планом, выполнялись работы по сушке овощей и картофеля для бойцов Красной Армии</vt:lpstr>
      <vt:lpstr>Презентация PowerPoint</vt:lpstr>
      <vt:lpstr>Борисов Егор Захарович 1919 г.р. уроженец д.Авлаш Челнинского кантона Мензелинского уезда, С 1939 года до июня 1941 года работал пчеловодом колхоза Красный пахарь. Ушел на фронт в 1941 году. По 1944 год воевал под  Сталинградом, Орлом, Курске в подразделении НКВД</vt:lpstr>
      <vt:lpstr>Валиахметов Исмагил Валиахметович 1896 года рождения, уроженец деревни Биклянь Мензелинского  уезда Уфимской  губернии. С 1936 по 1942 годы работал председателем колхоза имени Молотова. С 1942 года стал председателем правления сельхозартели имени Кирова Калмашского сельского Совета.</vt:lpstr>
      <vt:lpstr>Васильев Алексей Федорович 1925 года рождения уроженец деревни Евлево Бурдинского сельского Совета Челнинского кантона. До 1943  года работал в  колхозе имени Чапаева. С 1943 по 1946 годы воевал рядовым солдатом 162 отдельной танковой бригады на 1 ом Украинском фронте. С 1948 года работал председателем Бурдинского сельского Совета.</vt:lpstr>
      <vt:lpstr>Дубровин Григорий.Артамонович 1903 года рождения, уроженец деревни Никошновка Мензелинского  уезда Уфимской  губернии ушел на фронт в 1941 год, воевал до 1945 года  на втором Украинском фронте в понтонной  воинской части</vt:lpstr>
      <vt:lpstr>Мазитов Вахит Мазитович 1900 года рождения уроженец села Мусабай Завод Мензелинского  уезда Уфимской  губернии. С 1940 по1942 годы работал председателем Верхне Суыксинского сельского Совета депутатов трудящихся и крестьян Челнинского района.</vt:lpstr>
      <vt:lpstr>Хамидуллина Шамси Хамидуллиновна 1921 года рождения, уроженка села Калмаш Мензелинского  уезда Уфимской  губернии. Призвана в ряды РККА в 1940 году, по  июнь месяц 1941года службу проходила в 16 отделении стрелкового батальона стрелком, с июля месяца 1941 года по 1946 год воевала в роте связи  в Читинской области.</vt:lpstr>
      <vt:lpstr>Харитонов  Александр Макарович 1914 года рождения, уроженец деревни Новые Гардали Мензелинского  уезда Уфимской  губернии. В 1940 - 1941 годы воевал на финском фронте, с 1940 по 1941 годы работал председателем колхоза «Якты Гардале»; с 1941 по 1943 годы воевал на Ленинградском фронте, после ранения в 1943 – 1944 годы снова был избран председателем колхоза «Якты Гардале». С 1944года по 1950 год проработал председателем Азьмушкинского сельского Совета  депутатов трудящихся Челнинского района.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Архивная выставка</dc:title>
  <dc:creator>Evi</dc:creator>
  <cp:lastModifiedBy>Алена Н. Фазылова</cp:lastModifiedBy>
  <cp:revision>144</cp:revision>
  <dcterms:created xsi:type="dcterms:W3CDTF">2015-05-31T18:45:46Z</dcterms:created>
  <dcterms:modified xsi:type="dcterms:W3CDTF">2025-06-17T07:11:28Z</dcterms:modified>
</cp:coreProperties>
</file>